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74" r:id="rId3"/>
    <p:sldId id="276" r:id="rId4"/>
    <p:sldId id="261" r:id="rId5"/>
    <p:sldId id="262" r:id="rId6"/>
    <p:sldId id="269" r:id="rId7"/>
    <p:sldId id="277" r:id="rId8"/>
    <p:sldId id="258" r:id="rId9"/>
    <p:sldId id="278" r:id="rId10"/>
    <p:sldId id="265" r:id="rId11"/>
    <p:sldId id="257" r:id="rId12"/>
    <p:sldId id="264" r:id="rId13"/>
    <p:sldId id="271" r:id="rId14"/>
    <p:sldId id="272" r:id="rId15"/>
    <p:sldId id="279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0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041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270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313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6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86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161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477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998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333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15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8D1A6D-2B3C-4162-919A-18CCC585C6AC}" type="datetimeFigureOut">
              <a:rPr lang="sk-SK" smtClean="0"/>
              <a:t>9. 6. 2026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F27FE10-02EB-42AF-82DD-98062A0CCC6F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D0471-B589-2C33-4F13-53A07F9A9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/>
              <a:t>PREVENTISTA</a:t>
            </a:r>
            <a:br>
              <a:rPr lang="cs-CZ" dirty="0"/>
            </a:br>
            <a:r>
              <a:rPr lang="cs-CZ" dirty="0"/>
              <a:t>JENDA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9918406-65E4-261D-E593-BFFE92581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/>
              <a:t>Roman </a:t>
            </a:r>
            <a:r>
              <a:rPr lang="cs-CZ" dirty="0" err="1"/>
              <a:t>Mičián</a:t>
            </a:r>
            <a:r>
              <a:rPr lang="cs-CZ" dirty="0"/>
              <a:t> ML.</a:t>
            </a:r>
          </a:p>
          <a:p>
            <a:pPr algn="r"/>
            <a:r>
              <a:rPr lang="cs-CZ" dirty="0" err="1"/>
              <a:t>Oorp</a:t>
            </a:r>
            <a:r>
              <a:rPr lang="cs-CZ" dirty="0"/>
              <a:t> </a:t>
            </a:r>
            <a:r>
              <a:rPr lang="cs-CZ" dirty="0" err="1"/>
              <a:t>osh</a:t>
            </a:r>
            <a:r>
              <a:rPr lang="cs-CZ" dirty="0"/>
              <a:t> Kutná Hora</a:t>
            </a:r>
            <a:endParaRPr lang="sk-SK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2C4615-BA82-EAD6-FAD7-1B47FCF1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" y="758952"/>
            <a:ext cx="3912365" cy="52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A9C327-7C42-AECF-8AFC-01F56434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HASEBNÍ PROSTŘEDKY</a:t>
            </a:r>
            <a:endParaRPr lang="sk-SK" dirty="0"/>
          </a:p>
        </p:txBody>
      </p:sp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8AFDA3DE-3283-1428-9110-AE28C43CD9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87502" y="1846369"/>
            <a:ext cx="3219142" cy="4022725"/>
          </a:xfrm>
          <a:prstGeom prst="rect">
            <a:avLst/>
          </a:prstGeom>
        </p:spPr>
      </p:pic>
      <p:sp>
        <p:nvSpPr>
          <p:cNvPr id="28" name="Zástupný obsah 27">
            <a:extLst>
              <a:ext uri="{FF2B5EF4-FFF2-40B4-BE49-F238E27FC236}">
                <a16:creationId xmlns:a16="http://schemas.microsoft.com/office/drawing/2014/main" id="{12125723-0F3D-0251-8E48-DC004F1916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HASICÍ PŘÍSTROJ</a:t>
            </a:r>
          </a:p>
          <a:p>
            <a:r>
              <a:rPr lang="cs-CZ" dirty="0"/>
              <a:t>PÍSEK A HLÍNA</a:t>
            </a:r>
          </a:p>
          <a:p>
            <a:r>
              <a:rPr lang="cs-CZ" dirty="0"/>
              <a:t>HASICÍ DEKA</a:t>
            </a:r>
          </a:p>
          <a:p>
            <a:r>
              <a:rPr lang="cs-CZ" dirty="0"/>
              <a:t>HASICÍ KOULE</a:t>
            </a:r>
          </a:p>
          <a:p>
            <a:r>
              <a:rPr lang="cs-CZ" dirty="0"/>
              <a:t>HASICÍ SPREJ</a:t>
            </a:r>
          </a:p>
          <a:p>
            <a:r>
              <a:rPr lang="cs-CZ" dirty="0"/>
              <a:t>TLUMICE A JINÉ ŽENIJNÍ NÁŘADÍ</a:t>
            </a:r>
          </a:p>
          <a:p>
            <a:r>
              <a:rPr lang="cs-CZ" dirty="0"/>
              <a:t>DALŠÍ</a:t>
            </a:r>
          </a:p>
          <a:p>
            <a:endParaRPr lang="sk-SK" dirty="0"/>
          </a:p>
        </p:txBody>
      </p:sp>
      <p:graphicFrame>
        <p:nvGraphicFramePr>
          <p:cNvPr id="29" name="Tabulka 28">
            <a:extLst>
              <a:ext uri="{FF2B5EF4-FFF2-40B4-BE49-F238E27FC236}">
                <a16:creationId xmlns:a16="http://schemas.microsoft.com/office/drawing/2014/main" id="{EA7C9664-FB85-2A86-B2DC-49273FA48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591466"/>
              </p:ext>
            </p:extLst>
          </p:nvPr>
        </p:nvGraphicFramePr>
        <p:xfrm>
          <a:off x="7020205" y="3857414"/>
          <a:ext cx="477886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78">
                  <a:extLst>
                    <a:ext uri="{9D8B030D-6E8A-4147-A177-3AD203B41FA5}">
                      <a16:colId xmlns:a16="http://schemas.microsoft.com/office/drawing/2014/main" val="3335656545"/>
                    </a:ext>
                  </a:extLst>
                </a:gridCol>
                <a:gridCol w="1498294">
                  <a:extLst>
                    <a:ext uri="{9D8B030D-6E8A-4147-A177-3AD203B41FA5}">
                      <a16:colId xmlns:a16="http://schemas.microsoft.com/office/drawing/2014/main" val="2855094644"/>
                    </a:ext>
                  </a:extLst>
                </a:gridCol>
                <a:gridCol w="1930388">
                  <a:extLst>
                    <a:ext uri="{9D8B030D-6E8A-4147-A177-3AD203B41FA5}">
                      <a16:colId xmlns:a16="http://schemas.microsoft.com/office/drawing/2014/main" val="38262573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HAS. PŘÍS.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</a:t>
                      </a:r>
                      <a:endParaRPr lang="sk-S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620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VODNÍ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PEVNÉ LÁTKY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ELEKTRO</a:t>
                      </a:r>
                    </a:p>
                    <a:p>
                      <a:pPr algn="ctr"/>
                      <a:r>
                        <a:rPr lang="cs-CZ" dirty="0"/>
                        <a:t>TUKY A KAPALINY</a:t>
                      </a:r>
                      <a:endParaRPr lang="sk-S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498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PĚNOVÝ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KAPNÉ LÁTKY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ELEKTRO</a:t>
                      </a:r>
                      <a:endParaRPr lang="sk-S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96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PRÁSKOVÝ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UNIVERZÁLNÍ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34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SNĚHOVÝ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ELEKTRO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SYPKÉ LÁTKY</a:t>
                      </a:r>
                      <a:endParaRPr lang="sk-S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40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41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7B244-3A93-75A9-E020-1F02B25A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TÍSŇOVÉ LINKY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ABDDA-D969-2AE1-911E-1F1FC04E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3700"/>
            <a:ext cx="10058400" cy="4023360"/>
          </a:xfrm>
        </p:spPr>
        <p:txBody>
          <a:bodyPr/>
          <a:lstStyle/>
          <a:p>
            <a:r>
              <a:rPr lang="cs-CZ" dirty="0"/>
              <a:t>IZS 112</a:t>
            </a:r>
          </a:p>
          <a:p>
            <a:endParaRPr lang="cs-CZ" dirty="0"/>
          </a:p>
          <a:p>
            <a:r>
              <a:rPr lang="cs-CZ" dirty="0"/>
              <a:t>HASIČI 150</a:t>
            </a:r>
          </a:p>
          <a:p>
            <a:r>
              <a:rPr lang="cs-CZ" dirty="0"/>
              <a:t>ZÁCHRANÁ SLUŽBA 155</a:t>
            </a:r>
          </a:p>
          <a:p>
            <a:r>
              <a:rPr lang="cs-CZ" dirty="0"/>
              <a:t>POLICIE 158</a:t>
            </a:r>
          </a:p>
          <a:p>
            <a:endParaRPr lang="cs-CZ" dirty="0"/>
          </a:p>
          <a:p>
            <a:r>
              <a:rPr lang="cs-CZ" dirty="0"/>
              <a:t>ZNEUŽITÍ SE TRESTÁ!</a:t>
            </a:r>
          </a:p>
          <a:p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B691A9-4C87-6C80-B61F-585A8370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42" b="11807"/>
          <a:stretch>
            <a:fillRect/>
          </a:stretch>
        </p:blipFill>
        <p:spPr>
          <a:xfrm>
            <a:off x="4791440" y="2060154"/>
            <a:ext cx="6364240" cy="41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073ED-F697-9029-699D-DAB57746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HOŘÍ!!! CO TEĎ?</a:t>
            </a:r>
            <a:endParaRPr lang="sk-SK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37E0882-5B56-2AA0-F81E-1CBC9F2D1A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UNIKOVÁ CESTA UTEČ</a:t>
            </a:r>
          </a:p>
          <a:p>
            <a:pPr lvl="1"/>
            <a:r>
              <a:rPr lang="cs-CZ" dirty="0"/>
              <a:t>ZNAČKY</a:t>
            </a:r>
          </a:p>
          <a:p>
            <a:pPr lvl="1"/>
            <a:r>
              <a:rPr lang="cs-CZ" dirty="0"/>
              <a:t>PRŮCHODNOST</a:t>
            </a:r>
          </a:p>
          <a:p>
            <a:r>
              <a:rPr lang="cs-CZ" dirty="0"/>
              <a:t>NENÍ UNIKOVÁ CESTA SCHOVEJ SE</a:t>
            </a:r>
          </a:p>
          <a:p>
            <a:pPr lvl="1"/>
            <a:r>
              <a:rPr lang="cs-CZ" dirty="0"/>
              <a:t>ZABEZPEČENÍ</a:t>
            </a:r>
          </a:p>
          <a:p>
            <a:pPr lvl="1"/>
            <a:r>
              <a:rPr lang="cs-CZ" dirty="0"/>
              <a:t>OZNAČENÍ PRO ZÁCHRANÁŘE</a:t>
            </a:r>
          </a:p>
          <a:p>
            <a:r>
              <a:rPr lang="cs-CZ" dirty="0"/>
              <a:t>VOLEJ!!!</a:t>
            </a:r>
          </a:p>
          <a:p>
            <a:pPr lvl="1"/>
            <a:r>
              <a:rPr lang="cs-CZ" dirty="0"/>
              <a:t>KAM VOLAT?</a:t>
            </a:r>
          </a:p>
          <a:p>
            <a:pPr lvl="1"/>
            <a:r>
              <a:rPr lang="cs-CZ" dirty="0"/>
              <a:t>KDY VOLAT?</a:t>
            </a:r>
          </a:p>
          <a:p>
            <a:pPr lvl="1"/>
            <a:r>
              <a:rPr lang="cs-CZ" dirty="0"/>
              <a:t>A CO MÁM ŘÍCT?</a:t>
            </a:r>
          </a:p>
          <a:p>
            <a:pPr lvl="2"/>
            <a:r>
              <a:rPr lang="cs-CZ" dirty="0"/>
              <a:t>KDO JSEM</a:t>
            </a:r>
          </a:p>
          <a:p>
            <a:pPr lvl="2"/>
            <a:r>
              <a:rPr lang="cs-CZ" dirty="0"/>
              <a:t>KDE JSEM</a:t>
            </a:r>
          </a:p>
          <a:p>
            <a:pPr lvl="2"/>
            <a:r>
              <a:rPr lang="cs-CZ" dirty="0"/>
              <a:t>CO SE STALO</a:t>
            </a: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BD62899C-8764-A3E3-B2CA-A53DAC50F6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38" y="1954743"/>
            <a:ext cx="3219327" cy="40227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439DAA4-336E-ADCD-7ADC-992F19A61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3" y="1954743"/>
            <a:ext cx="3630917" cy="42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1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0A3F3-D224-8877-FAFF-251A64AC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POVODEŇ</a:t>
            </a:r>
            <a:endParaRPr lang="sk-SK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289C759-A759-34DB-D532-D59ACC129B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8665" y="1846263"/>
            <a:ext cx="3675307" cy="402272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A6340E-1BD6-5878-5995-4ABAAC1700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STUPNĚ</a:t>
            </a:r>
          </a:p>
          <a:p>
            <a:pPr lvl="1"/>
            <a:r>
              <a:rPr lang="cs-CZ" dirty="0"/>
              <a:t>BDĚLOST</a:t>
            </a:r>
          </a:p>
          <a:p>
            <a:pPr lvl="1"/>
            <a:r>
              <a:rPr lang="cs-CZ" dirty="0"/>
              <a:t>POHOTOVOST</a:t>
            </a:r>
          </a:p>
          <a:p>
            <a:pPr lvl="1"/>
            <a:r>
              <a:rPr lang="cs-CZ" dirty="0"/>
              <a:t>OHROŽENÍ</a:t>
            </a:r>
            <a:endParaRPr lang="sk-SK" dirty="0"/>
          </a:p>
          <a:p>
            <a:r>
              <a:rPr lang="sk-SK" dirty="0"/>
              <a:t>ZAMEZENÍ ŠKOD</a:t>
            </a:r>
          </a:p>
          <a:p>
            <a:pPr lvl="1"/>
            <a:r>
              <a:rPr lang="sk-SK" dirty="0"/>
              <a:t>VYPNUTÍ VŠEHO (ELEKTŘINA, VODA, PLYN)</a:t>
            </a:r>
          </a:p>
          <a:p>
            <a:pPr lvl="1"/>
            <a:r>
              <a:rPr lang="sk-SK" dirty="0"/>
              <a:t>PŘENESENÍ VĚCÍ DO VYŠŠÍCH PATER</a:t>
            </a:r>
          </a:p>
          <a:p>
            <a:pPr lvl="1"/>
            <a:r>
              <a:rPr lang="sk-SK" dirty="0"/>
              <a:t>SLEDOVÁNÍ INFORMACÍ</a:t>
            </a:r>
          </a:p>
          <a:p>
            <a:pPr lvl="1"/>
            <a:r>
              <a:rPr lang="sk-SK" dirty="0"/>
              <a:t>EVAKUACE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42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2BCA6-BF16-7746-0F2F-23AC80F2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EVAKUAČNÍ ZAVAZADLO – OZNAČIT!</a:t>
            </a:r>
            <a:endParaRPr lang="sk-SK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A4C386-DBBE-3EFE-3983-99A1869B75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JÍDLO</a:t>
            </a:r>
          </a:p>
          <a:p>
            <a:r>
              <a:rPr lang="cs-CZ" dirty="0"/>
              <a:t>KRMIVO</a:t>
            </a:r>
          </a:p>
          <a:p>
            <a:r>
              <a:rPr lang="cs-CZ" dirty="0"/>
              <a:t>JÍDELNÍ POTŘEBY</a:t>
            </a:r>
          </a:p>
          <a:p>
            <a:r>
              <a:rPr lang="cs-CZ" dirty="0"/>
              <a:t>LÉKY</a:t>
            </a:r>
          </a:p>
          <a:p>
            <a:r>
              <a:rPr lang="cs-CZ" dirty="0"/>
              <a:t>DOKLADY</a:t>
            </a:r>
          </a:p>
          <a:p>
            <a:r>
              <a:rPr lang="cs-CZ" dirty="0"/>
              <a:t>MOBIL, NABÍJEČKA, BATERKA, POWERBANKA</a:t>
            </a:r>
          </a:p>
          <a:p>
            <a:r>
              <a:rPr lang="cs-CZ" dirty="0"/>
              <a:t>OBLEČENÍ</a:t>
            </a:r>
          </a:p>
          <a:p>
            <a:r>
              <a:rPr lang="cs-CZ" dirty="0"/>
              <a:t>SPASÍ POTŘEBY</a:t>
            </a:r>
          </a:p>
          <a:p>
            <a:r>
              <a:rPr lang="cs-CZ" dirty="0"/>
              <a:t>NĚCO NA VYPNĚNÍ VOLNÉHO ČASU</a:t>
            </a:r>
          </a:p>
          <a:p>
            <a:endParaRPr lang="cs-CZ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A6A0DC8D-8109-39F0-BD4A-D530130E3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7077229" y="1846263"/>
            <a:ext cx="321914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7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43FC4-9D7A-F76B-EC07-D406554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PŘIPRAVENOST DOMÁCNOSTI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AFC9F-AF1F-29C4-DFC2-CD30DD8E48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LÉKÁRNIČKA</a:t>
            </a:r>
          </a:p>
          <a:p>
            <a:pPr lvl="1"/>
            <a:r>
              <a:rPr lang="cs-CZ" dirty="0"/>
              <a:t>LÉKY</a:t>
            </a:r>
          </a:p>
          <a:p>
            <a:pPr lvl="1"/>
            <a:r>
              <a:rPr lang="cs-CZ" dirty="0"/>
              <a:t>ZDRAVOTNICKÉ VYBAVENÍ</a:t>
            </a:r>
          </a:p>
          <a:p>
            <a:r>
              <a:rPr lang="cs-CZ" dirty="0"/>
              <a:t>HASICÍ PŘÍSTROJ</a:t>
            </a:r>
          </a:p>
          <a:p>
            <a:r>
              <a:rPr lang="cs-CZ" dirty="0"/>
              <a:t>HLÁSIČE</a:t>
            </a:r>
          </a:p>
          <a:p>
            <a:r>
              <a:rPr lang="cs-CZ" dirty="0"/>
              <a:t>ÚNIKOVÉ CESTY</a:t>
            </a:r>
          </a:p>
          <a:p>
            <a:pPr lvl="1"/>
            <a:r>
              <a:rPr lang="cs-CZ" dirty="0"/>
              <a:t>POŘÁDEK</a:t>
            </a:r>
          </a:p>
          <a:p>
            <a:pPr lvl="1"/>
            <a:r>
              <a:rPr lang="cs-CZ" dirty="0"/>
              <a:t>PRŮCHODNOST</a:t>
            </a:r>
          </a:p>
          <a:p>
            <a:pPr lvl="1"/>
            <a:r>
              <a:rPr lang="cs-CZ" dirty="0"/>
              <a:t>DVEŘE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AE97DAA-4BC6-C2B4-7210-89337EF99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797408" y="1845734"/>
            <a:ext cx="3642182" cy="43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7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F03BD-E80B-6DEE-515B-3542613A8D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5976" y="1979613"/>
            <a:ext cx="10058400" cy="1449387"/>
          </a:xfrm>
        </p:spPr>
        <p:txBody>
          <a:bodyPr/>
          <a:lstStyle/>
          <a:p>
            <a:r>
              <a:rPr lang="cs-CZ" dirty="0"/>
              <a:t>OHNI ZMAR!</a:t>
            </a:r>
            <a:br>
              <a:rPr lang="cs-CZ" dirty="0"/>
            </a:br>
            <a:r>
              <a:rPr lang="cs-CZ" dirty="0"/>
              <a:t>PREVENCI ZDAR</a:t>
            </a: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386026-51BF-0932-F574-70A9A3FF1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51" y="941942"/>
            <a:ext cx="4807473" cy="5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3A1C5-A063-0189-1E90-E371F0AA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JENDA JE HASIČ</a:t>
            </a:r>
            <a:endParaRPr lang="sk-SK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53FC08-1E00-F5E5-CD49-B09E6A5510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JAKÉ MÁME HASIČE?</a:t>
            </a:r>
          </a:p>
          <a:p>
            <a:pPr lvl="1"/>
            <a:r>
              <a:rPr lang="cs-CZ" dirty="0"/>
              <a:t>PROFESIONÁLNÍ</a:t>
            </a:r>
          </a:p>
          <a:p>
            <a:pPr lvl="1"/>
            <a:r>
              <a:rPr lang="cs-CZ" dirty="0"/>
              <a:t>DOBROVOLNÉ</a:t>
            </a:r>
          </a:p>
          <a:p>
            <a:pPr lvl="2"/>
            <a:r>
              <a:rPr lang="cs-CZ" dirty="0"/>
              <a:t>SPOLKY</a:t>
            </a:r>
          </a:p>
          <a:p>
            <a:pPr lvl="2"/>
            <a:r>
              <a:rPr lang="cs-CZ" dirty="0"/>
              <a:t>JEDNOTKY</a:t>
            </a:r>
          </a:p>
          <a:p>
            <a:r>
              <a:rPr lang="cs-CZ" dirty="0"/>
              <a:t>CO HASIČI DĚLAJÍ?</a:t>
            </a:r>
          </a:p>
          <a:p>
            <a:pPr lvl="1"/>
            <a:r>
              <a:rPr lang="cs-CZ" dirty="0"/>
              <a:t>ZÁSAHY - MIMOŘÁDNÉ UDÁLOSTI</a:t>
            </a:r>
          </a:p>
          <a:p>
            <a:pPr lvl="1"/>
            <a:r>
              <a:rPr lang="cs-CZ" dirty="0"/>
              <a:t>PREVENCE</a:t>
            </a:r>
          </a:p>
          <a:p>
            <a:pPr lvl="1"/>
            <a:r>
              <a:rPr lang="cs-CZ" dirty="0"/>
              <a:t>SPORT</a:t>
            </a:r>
          </a:p>
          <a:p>
            <a:endParaRPr lang="cs-CZ" dirty="0"/>
          </a:p>
          <a:p>
            <a:endParaRPr lang="sk-SK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B26C6A0-E2EC-88F9-4A16-E816A4394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87" y="1845734"/>
            <a:ext cx="3739479" cy="43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7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8297E-F6EA-0D1E-18F7-31078683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IZS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2314A8-E918-125F-6E21-71C44F8B19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CO TO JE?</a:t>
            </a:r>
          </a:p>
          <a:p>
            <a:pPr lvl="1"/>
            <a:r>
              <a:rPr lang="cs-CZ" dirty="0"/>
              <a:t>CO ZNAMENÁ ZKRATKA?</a:t>
            </a:r>
          </a:p>
          <a:p>
            <a:pPr lvl="1"/>
            <a:r>
              <a:rPr lang="cs-CZ" dirty="0"/>
              <a:t>KDO DO IZS PATŘÍ?</a:t>
            </a:r>
          </a:p>
          <a:p>
            <a:r>
              <a:rPr lang="cs-CZ" dirty="0"/>
              <a:t>K ČEMU JE TO DOBRÉ?</a:t>
            </a:r>
          </a:p>
          <a:p>
            <a:pPr lvl="1"/>
            <a:r>
              <a:rPr lang="cs-CZ" dirty="0"/>
              <a:t>SPOLUPRÁCE</a:t>
            </a:r>
          </a:p>
          <a:p>
            <a:pPr lvl="1"/>
            <a:r>
              <a:rPr lang="cs-CZ" dirty="0"/>
              <a:t>KOORDINACE</a:t>
            </a:r>
          </a:p>
          <a:p>
            <a:pPr lvl="1"/>
            <a:r>
              <a:rPr lang="cs-CZ" dirty="0"/>
              <a:t>CVIČENÍ</a:t>
            </a:r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C1A61866-5545-6307-C91B-A6E2B4C7D9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112"/>
          <a:stretch>
            <a:fillRect/>
          </a:stretch>
        </p:blipFill>
        <p:spPr>
          <a:xfrm>
            <a:off x="5343181" y="1953841"/>
            <a:ext cx="6032519" cy="42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DC1A5-886B-C642-0BA9-1C899780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A33F-6B16-9159-B8EF-B6D80537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NAŠI HASIČI</a:t>
            </a: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36FE17-CA78-CB34-61AF-9F06FA7B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031741"/>
            <a:ext cx="5566411" cy="3710940"/>
          </a:xfrm>
          <a:prstGeom prst="rect">
            <a:avLst/>
          </a:prstGeom>
        </p:spPr>
      </p:pic>
      <p:pic>
        <p:nvPicPr>
          <p:cNvPr id="3" name="Zástupný obsah 5">
            <a:extLst>
              <a:ext uri="{FF2B5EF4-FFF2-40B4-BE49-F238E27FC236}">
                <a16:creationId xmlns:a16="http://schemas.microsoft.com/office/drawing/2014/main" id="{4E6298BB-01FF-74A6-864B-AFB576471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969" t="4496"/>
          <a:stretch>
            <a:fillRect/>
          </a:stretch>
        </p:blipFill>
        <p:spPr>
          <a:xfrm>
            <a:off x="369800" y="1466318"/>
            <a:ext cx="3651357" cy="24208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471813-DB4B-4682-0396-655CF1E3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288" y="3600702"/>
            <a:ext cx="3749738" cy="24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8FB67-DED4-B3AE-1E60-3F886506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303EC-6C9A-FD22-A321-97CC2846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MIMOŘÁDNÁ UDÁLOST</a:t>
            </a:r>
            <a:endParaRPr lang="sk-SK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D17897-6B4D-2787-0C5A-FA504FF5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8" y="286603"/>
            <a:ext cx="2923992" cy="34289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B79E8F-9CEF-0C93-8C44-1CEADC2EB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6" y="3429000"/>
            <a:ext cx="2611338" cy="28574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E1BCC3-D93F-7FD9-9575-C72F6D012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99" y="3067708"/>
            <a:ext cx="2992181" cy="32560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21918D8-698A-BD33-4673-AFD5CA701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30" y="2023963"/>
            <a:ext cx="3859297" cy="42063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96469FD-9878-BDB2-651F-B6D637042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80" y="317566"/>
            <a:ext cx="2646622" cy="29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B7390-C89A-C279-EE27-3F7B4AD0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VYBAVENÍ - VÝZBROJ</a:t>
            </a:r>
            <a:endParaRPr lang="sk-SK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6446084C-E4DA-B77E-2A1C-3329B1C6D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4205" y="286603"/>
            <a:ext cx="3218179" cy="40227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5B6DB9B-C312-859A-60A8-1B936E59D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2" y="2189216"/>
            <a:ext cx="2377466" cy="27266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FB77C6D-D129-13D5-FED0-EF270960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9" y="3320479"/>
            <a:ext cx="3537238" cy="294298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74A0306-48E4-7BE6-5D88-CD98C524C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38" y="4093166"/>
            <a:ext cx="2377467" cy="205494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FD6CC75-7978-0B8F-0C79-1C080DEA0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68" y="174295"/>
            <a:ext cx="3218179" cy="40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49DF9-8931-9BB3-2470-157AA3E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VYBAVENÍ - VÝSTROJ</a:t>
            </a:r>
            <a:endParaRPr lang="sk-SK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5EFB9EE-BB4F-D8B5-2902-EBD2D01EE2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92" y="2067867"/>
            <a:ext cx="3379416" cy="42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5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4724C-4159-3C52-4A8E-B5D452C5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HOŘENÍ</a:t>
            </a:r>
            <a:endParaRPr lang="sk-SK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0EA99B1-698E-05E5-AD8B-354A48AC2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r>
              <a:rPr lang="cs-CZ" dirty="0"/>
              <a:t>OHEŇ X POŽÁR</a:t>
            </a:r>
          </a:p>
          <a:p>
            <a:pPr lvl="1"/>
            <a:r>
              <a:rPr lang="cs-CZ" dirty="0"/>
              <a:t>POŽÁR HLÁSIT</a:t>
            </a:r>
          </a:p>
          <a:p>
            <a:pPr lvl="1"/>
            <a:r>
              <a:rPr lang="cs-CZ" dirty="0"/>
              <a:t>OHEŇ HLÍDAT</a:t>
            </a:r>
          </a:p>
          <a:p>
            <a:r>
              <a:rPr lang="cs-CZ" dirty="0"/>
              <a:t>PŘÍČINY POŽÁRU</a:t>
            </a:r>
          </a:p>
          <a:p>
            <a:pPr lvl="1"/>
            <a:r>
              <a:rPr lang="cs-CZ" dirty="0"/>
              <a:t>NEDBALOST</a:t>
            </a:r>
          </a:p>
          <a:p>
            <a:pPr lvl="1"/>
            <a:r>
              <a:rPr lang="cs-CZ" dirty="0"/>
              <a:t>ZÁVADA</a:t>
            </a:r>
          </a:p>
          <a:p>
            <a:pPr lvl="1"/>
            <a:r>
              <a:rPr lang="cs-CZ" dirty="0"/>
              <a:t>SUCHO</a:t>
            </a:r>
          </a:p>
          <a:p>
            <a:pPr lvl="1"/>
            <a:r>
              <a:rPr lang="cs-CZ" dirty="0"/>
              <a:t>BLESK</a:t>
            </a:r>
          </a:p>
          <a:p>
            <a:pPr lvl="1"/>
            <a:r>
              <a:rPr lang="cs-CZ" dirty="0"/>
              <a:t>ŽHÁŘ</a:t>
            </a:r>
          </a:p>
          <a:p>
            <a:endParaRPr lang="sk-SK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DA6704-F6FD-6378-A4FE-5725D94D0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48" y="1845734"/>
            <a:ext cx="6535252" cy="43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62729-CE62-6287-37D1-68EA21F0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RIZIKA</a:t>
            </a:r>
            <a:endParaRPr lang="sk-SK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08AEA0-A276-16F1-3ACC-559663E45B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BEZPEČNOST A DOHLED</a:t>
            </a:r>
          </a:p>
          <a:p>
            <a:r>
              <a:rPr lang="cs-CZ" dirty="0"/>
              <a:t>DOMA</a:t>
            </a:r>
          </a:p>
          <a:p>
            <a:pPr lvl="1"/>
            <a:r>
              <a:rPr lang="cs-CZ" dirty="0"/>
              <a:t>NENECHÁVAT OHEŇ BEZ DOZORU</a:t>
            </a:r>
          </a:p>
          <a:p>
            <a:pPr lvl="1"/>
            <a:r>
              <a:rPr lang="cs-CZ" dirty="0"/>
              <a:t>DODRŽOVAT REVIZE</a:t>
            </a:r>
          </a:p>
          <a:p>
            <a:pPr lvl="1"/>
            <a:r>
              <a:rPr lang="cs-CZ" dirty="0"/>
              <a:t>ZÁVADY A NEDBALOST</a:t>
            </a:r>
          </a:p>
          <a:p>
            <a:r>
              <a:rPr lang="cs-CZ" dirty="0"/>
              <a:t>VENKU</a:t>
            </a:r>
          </a:p>
          <a:p>
            <a:pPr lvl="1"/>
            <a:r>
              <a:rPr lang="cs-CZ" dirty="0"/>
              <a:t>PEVNÝ PODKLAD</a:t>
            </a:r>
          </a:p>
          <a:p>
            <a:pPr lvl="1"/>
            <a:r>
              <a:rPr lang="cs-CZ" dirty="0"/>
              <a:t>OHRANIČENÍ</a:t>
            </a:r>
          </a:p>
          <a:p>
            <a:pPr lvl="1"/>
            <a:r>
              <a:rPr lang="cs-CZ" dirty="0"/>
              <a:t>BEZPEČNÁ VZDÁLENOST</a:t>
            </a:r>
          </a:p>
          <a:p>
            <a:pPr lvl="1"/>
            <a:r>
              <a:rPr lang="cs-CZ" dirty="0"/>
              <a:t>DOHLED</a:t>
            </a:r>
          </a:p>
          <a:p>
            <a:pPr lvl="1"/>
            <a:r>
              <a:rPr lang="cs-CZ" dirty="0"/>
              <a:t>HASEBNÍ PROSTŘEDKY</a:t>
            </a:r>
            <a:endParaRPr lang="sk-SK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E06D2C4-2817-0E00-BD75-4D2003161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6053" y="1846263"/>
            <a:ext cx="482149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6682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488</TotalTime>
  <Words>271</Words>
  <Application>Microsoft Office PowerPoint</Application>
  <PresentationFormat>Širokoúhlá obrazovka</PresentationFormat>
  <Paragraphs>124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Retrospektiva</vt:lpstr>
      <vt:lpstr>PREVENTISTA JENDA</vt:lpstr>
      <vt:lpstr>JENDA JE HASIČ</vt:lpstr>
      <vt:lpstr>IZS</vt:lpstr>
      <vt:lpstr>NAŠI HASIČI</vt:lpstr>
      <vt:lpstr>MIMOŘÁDNÁ UDÁLOST</vt:lpstr>
      <vt:lpstr>VYBAVENÍ - VÝZBROJ</vt:lpstr>
      <vt:lpstr>VYBAVENÍ - VÝSTROJ</vt:lpstr>
      <vt:lpstr>HOŘENÍ</vt:lpstr>
      <vt:lpstr>RIZIKA</vt:lpstr>
      <vt:lpstr>HASEBNÍ PROSTŘEDKY</vt:lpstr>
      <vt:lpstr>TÍSŇOVÉ LINKY</vt:lpstr>
      <vt:lpstr>HOŘÍ!!! CO TEĎ?</vt:lpstr>
      <vt:lpstr>POVODEŇ</vt:lpstr>
      <vt:lpstr>EVAKUAČNÍ ZAVAZADLO – OZNAČIT!</vt:lpstr>
      <vt:lpstr>PŘIPRAVENOST DOMÁCNOSTI</vt:lpstr>
      <vt:lpstr>OHNI ZMAR! PREVENCI ZDAR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roman mician</dc:creator>
  <cp:lastModifiedBy>roman mician</cp:lastModifiedBy>
  <cp:revision>9</cp:revision>
  <dcterms:created xsi:type="dcterms:W3CDTF">2026-03-31T21:30:16Z</dcterms:created>
  <dcterms:modified xsi:type="dcterms:W3CDTF">2026-06-09T11:56:58Z</dcterms:modified>
</cp:coreProperties>
</file>